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65" r:id="rId3"/>
    <p:sldId id="270" r:id="rId4"/>
    <p:sldId id="269" r:id="rId5"/>
    <p:sldId id="274" r:id="rId6"/>
    <p:sldId id="268" r:id="rId7"/>
    <p:sldId id="271" r:id="rId8"/>
    <p:sldId id="272" r:id="rId9"/>
    <p:sldId id="273" r:id="rId10"/>
    <p:sldId id="258" r:id="rId11"/>
    <p:sldId id="260" r:id="rId12"/>
    <p:sldId id="267" r:id="rId13"/>
    <p:sldId id="261" r:id="rId14"/>
    <p:sldId id="256" r:id="rId15"/>
    <p:sldId id="262" r:id="rId16"/>
    <p:sldId id="257"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86"/>
  </p:normalViewPr>
  <p:slideViewPr>
    <p:cSldViewPr snapToGrid="0" snapToObjects="1">
      <p:cViewPr varScale="1">
        <p:scale>
          <a:sx n="76" d="100"/>
          <a:sy n="76" d="100"/>
        </p:scale>
        <p:origin x="216"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2862322"/>
          </a:xfrm>
          <a:prstGeom prst="rect">
            <a:avLst/>
          </a:prstGeom>
          <a:noFill/>
        </p:spPr>
        <p:txBody>
          <a:bodyPr wrap="square" rtlCol="0">
            <a:spAutoFit/>
          </a:bodyPr>
          <a:lstStyle/>
          <a:p>
            <a:pPr marL="342900" indent="-342900">
              <a:buAutoNum type="arabicPeriod"/>
            </a:pPr>
            <a:r>
              <a:rPr lang="en-US" dirty="0"/>
              <a:t>Authentication and Authorization – Only registered users ae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a:t>Exception Handling for cross layer interaction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functionality</a:t>
            </a:r>
          </a:p>
          <a:p>
            <a:pPr marL="342900" indent="-342900">
              <a:buAutoNum type="arabicPeriod"/>
            </a:pPr>
            <a:r>
              <a:rPr lang="en-US" dirty="0"/>
              <a:t> </a:t>
            </a:r>
          </a:p>
          <a:p>
            <a:pPr marL="342900" indent="-342900">
              <a:buAutoNum type="arabicPeriod"/>
            </a:pPr>
            <a:endParaRPr lang="en-US" dirty="0"/>
          </a:p>
        </p:txBody>
      </p:sp>
    </p:spTree>
    <p:extLst>
      <p:ext uri="{BB962C8B-B14F-4D97-AF65-F5344CB8AC3E}">
        <p14:creationId xmlns:p14="http://schemas.microsoft.com/office/powerpoint/2010/main" val="295544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3539728043"/>
              </p:ext>
            </p:extLst>
          </p:nvPr>
        </p:nvGraphicFramePr>
        <p:xfrm>
          <a:off x="690220" y="1109064"/>
          <a:ext cx="10946459" cy="5191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1173</Words>
  <Application>Microsoft Macintosh PowerPoint</Application>
  <PresentationFormat>Widescreen</PresentationFormat>
  <Paragraphs>290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81</cp:revision>
  <dcterms:created xsi:type="dcterms:W3CDTF">2019-11-01T17:05:19Z</dcterms:created>
  <dcterms:modified xsi:type="dcterms:W3CDTF">2019-11-09T14:53:33Z</dcterms:modified>
</cp:coreProperties>
</file>